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64" r:id="rId4"/>
    <p:sldId id="257" r:id="rId5"/>
    <p:sldId id="265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23311A"/>
    <a:srgbClr val="411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34"/>
    <p:restoredTop sz="94774"/>
  </p:normalViewPr>
  <p:slideViewPr>
    <p:cSldViewPr snapToGrid="0">
      <p:cViewPr varScale="1">
        <p:scale>
          <a:sx n="85" d="100"/>
          <a:sy n="85" d="100"/>
        </p:scale>
        <p:origin x="17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2BB52-386D-954F-96DF-EADC8921A1DF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3A196-4631-CF4D-8A77-458B2A2A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7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A28E6-1E8F-1B87-2812-52F66A293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F5D32-B54B-CAA5-FE32-333DC4EDA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83623-8300-AA6D-DF73-1E8E69651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7A585-A089-2994-A269-DBD6A7B03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712C3-0041-A0EE-DDDC-A881ED8DD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18D6A-89EB-4F85-3C49-E95B52412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BDAB2-1978-74F2-FD9B-32445FD98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48731-C6B5-4F0B-3B41-604769494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83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F1A38-F983-8179-39B5-6D0690F78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5B4C2-A797-7944-48B0-29C52149A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100B5-E13C-1224-B608-84C254502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CBCE-1E20-3E34-22AD-E5A1C5859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87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7826E-C474-DDA5-8AFF-CC61777E2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AA4E06-349E-892E-6782-27A50587D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CF402-F38B-D87E-4036-6A8E69121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160F3-79DB-BABF-9D8B-76FADF968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56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3A01-1F98-B061-65B5-2AB6A08A9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1584B-1591-3B23-9E1A-8FDE23BDB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36B17-B959-7A6D-E7BD-17DEBF141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61FB-F513-1EE2-B4AE-BB2001CA6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D0BD-FF76-7139-8A9A-558F916B1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A067A-A2E5-E06E-8A50-65BCBC804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F5EED-9D55-09AD-A562-A99B93D6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44274-2E66-A85E-311F-9D0AE5D8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D6D70-8832-4B63-FA84-82A03D3A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0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7065-8751-9898-AED2-02CA8D6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2289A-93C7-65AE-345D-B26EF48F1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709A0-BF80-6064-60B8-A4B77832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FFF9A-32FB-F5DF-F0F2-5CE522D6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7D278-07AC-9E50-0C05-B693C151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1C38C3-5C0D-1300-4D1A-49EB0A6B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D19CC-33BA-2554-187B-BFBC9A95E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B3A1F-9E97-E0F5-8561-27037781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42AB2-624F-715B-7351-F91DE7B8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E32C9-9206-C13F-4174-83C806E8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2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AFCD-D5E5-6DC0-F19B-B10F9D1C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9BAFE-F022-7FB4-BF78-38424482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84317-11B3-C5C3-1D41-588E4BCBC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405F9-8340-9ABB-940F-8ED075B0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47BF0-337E-8D57-79A3-21699B86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1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55C2-A939-BE66-765C-ED95B8C5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84EDE-6339-0A2E-AF0A-F6A33253A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26E1-2A60-92A0-20C7-F43D814A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4EF7-4BEF-CCE4-19F2-80C5662D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F5078-E27C-6820-5BBF-FD653291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56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6726-1FD4-148C-F910-C4217648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BF751-297F-37FA-E2C6-684A7BB01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765C0-D20A-6D06-8A29-4193D6573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7AF45-2BE5-49BF-E438-45B2B10C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3A07A-457C-ABB6-F7A4-3945965C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71C78-E64E-65CE-EBF2-8951862C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2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27F-D283-22E5-AE16-58EE4CF4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AB58F-C6A0-F7CB-00E2-EDD121F90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57F9B-16EC-F0EE-AB63-0C8A504F0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03AC0-BA3D-D5A8-7C70-92A5A7A91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DA1DF-37AC-F551-1A65-1C882401E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B9AD22-46DC-A7EF-F992-77556BD0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55DD6-8DCD-8BE4-4A9E-F0651360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41964-0E63-63A1-E158-874B23C3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3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1FD5-4927-4791-9B0A-51D14619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C80C0-1353-469D-8CD4-77022C81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6D22F-4A69-90AF-F2D9-5F3F7C7ED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62866-CA5C-76E8-E77C-8E89E1DE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5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A920B-0FE0-D0FC-BCE1-75CD7E93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35EA2-22B0-FC49-1377-0A408B39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703E-5AAD-ABCF-250A-35C5E86B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3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68DD-BF46-3C89-B610-0BCE6690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CF0B4-B7F1-2491-2EE7-71D162A0E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46838-BEA0-78D0-C4D3-FD7F29D25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6995C-7D63-6CF1-C892-999F5F3E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532E7-9D53-202D-CD71-3FFF0EF2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284EC-23B6-687B-BE59-0EB1A125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091-77A0-F702-E0D6-790166B5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98526-F00B-E4CE-84A6-5CF91C067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35AD4-70AD-C168-B6E7-8E3EFF086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7B7CD-5E50-88D2-5389-8B7D987D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2AD04-4754-3C19-A2F7-E15576FF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8338E-F0A6-061B-7A9D-F9C315A4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0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3BF8D-EA86-A7FD-06A5-C5EB6E42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45A7-6E4D-AB32-DB80-EE34E6306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A5B4D-75DD-0468-24B7-B4DAC86BC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E9C82-416D-8D46-A9D9-45BECBBF1923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E39EA-ED95-5706-3651-CCC415962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264C7-622C-6488-9A78-E6BFE61D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9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9101131-94BA-7596-2457-A5E193FFCF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5F439F-A00C-51D3-AEE6-CFEAE5767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96" y="3283922"/>
            <a:ext cx="11366456" cy="7581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83FB9C-285C-7B9F-82A8-07A58A41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56263" y="0"/>
            <a:ext cx="1032916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1EB495-7557-655D-4EE5-7DFFB39D1C97}"/>
              </a:ext>
            </a:extLst>
          </p:cNvPr>
          <p:cNvSpPr txBox="1"/>
          <p:nvPr/>
        </p:nvSpPr>
        <p:spPr>
          <a:xfrm>
            <a:off x="9217441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3DA09-B471-CEEC-6229-E32EC370A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57" y="430468"/>
            <a:ext cx="369984" cy="369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E04AA0-A788-8728-426B-64F693C722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2694" r="60882" b="-2452"/>
          <a:stretch>
            <a:fillRect/>
          </a:stretch>
        </p:blipFill>
        <p:spPr>
          <a:xfrm>
            <a:off x="937761" y="6057547"/>
            <a:ext cx="2024895" cy="369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79D2A9-BC8F-0A1F-B53C-7B7BBF0F8036}"/>
              </a:ext>
            </a:extLst>
          </p:cNvPr>
          <p:cNvSpPr txBox="1"/>
          <p:nvPr/>
        </p:nvSpPr>
        <p:spPr>
          <a:xfrm>
            <a:off x="7584243" y="1536557"/>
            <a:ext cx="3508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HoneBeePro</a:t>
            </a:r>
            <a:endParaRPr lang="en-US" sz="44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0C87A-3937-96D0-20D3-2FE75757E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608" y="1838910"/>
            <a:ext cx="7098884" cy="39998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4572BD-E1FD-330F-1222-8D823639D86D}"/>
              </a:ext>
            </a:extLst>
          </p:cNvPr>
          <p:cNvSpPr txBox="1"/>
          <p:nvPr/>
        </p:nvSpPr>
        <p:spPr>
          <a:xfrm>
            <a:off x="7020098" y="5271096"/>
            <a:ext cx="4024702" cy="87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Green propolis yang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bantu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meningkatkan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daya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imun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tubuh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48E86-F2A4-7690-E316-E3DCC4330D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6225" y="-3345445"/>
            <a:ext cx="5070318" cy="50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2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DC6D-BE38-BD11-06CD-AD162F123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3A5E98E-08FB-752A-F3B2-F60248DEA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8A3E92-E8A7-BCE5-2A7B-A3ED11F1D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45467" y="3283922"/>
            <a:ext cx="11366456" cy="7581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24908-A011-B0F8-D5A4-0D41B6ED2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50548" y="0"/>
            <a:ext cx="1032916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9B052A-FA31-0E95-A998-E7D23877CFF8}"/>
              </a:ext>
            </a:extLst>
          </p:cNvPr>
          <p:cNvSpPr txBox="1"/>
          <p:nvPr/>
        </p:nvSpPr>
        <p:spPr>
          <a:xfrm>
            <a:off x="9217441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7ED43-58CA-F3E0-0D25-5E198E8D2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57" y="430468"/>
            <a:ext cx="369984" cy="369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8E366E-AA56-563D-E772-45A73B81F6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2694" r="60882" b="-2452"/>
          <a:stretch>
            <a:fillRect/>
          </a:stretch>
        </p:blipFill>
        <p:spPr>
          <a:xfrm>
            <a:off x="937761" y="6057547"/>
            <a:ext cx="2024895" cy="369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CBF641-89C2-984C-7EE2-72CF7719919F}"/>
              </a:ext>
            </a:extLst>
          </p:cNvPr>
          <p:cNvSpPr txBox="1"/>
          <p:nvPr/>
        </p:nvSpPr>
        <p:spPr>
          <a:xfrm>
            <a:off x="804072" y="1699122"/>
            <a:ext cx="43171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Apa itu</a:t>
            </a:r>
          </a:p>
          <a:p>
            <a:r>
              <a:rPr lang="id-ID" sz="44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Green </a:t>
            </a:r>
            <a:r>
              <a:rPr lang="id-ID" sz="4400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Propolis</a:t>
            </a:r>
            <a:r>
              <a:rPr lang="id-ID" sz="44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?</a:t>
            </a:r>
            <a:endParaRPr lang="en-US" sz="44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6D76B-12E9-DF60-888F-C3788C04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6786" y="2609582"/>
            <a:ext cx="7098884" cy="3999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4780CC-4971-40FC-AE73-BE79CAFA7ACA}"/>
              </a:ext>
            </a:extLst>
          </p:cNvPr>
          <p:cNvSpPr txBox="1"/>
          <p:nvPr/>
        </p:nvSpPr>
        <p:spPr>
          <a:xfrm>
            <a:off x="6096000" y="3759096"/>
            <a:ext cx="4683670" cy="170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Green propolis Adalah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propilis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premium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berwarna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hijau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dari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Brazil yang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dikumpulkan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oleh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lebah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dari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tanaman</a:t>
            </a:r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Baccharis </a:t>
            </a:r>
            <a:r>
              <a:rPr lang="en-US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Dracunculifolia</a:t>
            </a:r>
            <a:endParaRPr lang="en-US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821CD-CB44-24F2-98F0-B606E0CE6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1682" y="0"/>
            <a:ext cx="5070318" cy="5070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88B3A2-19CA-CF5F-5E50-4A3BAD6A0C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6793" y="-2547036"/>
            <a:ext cx="3810916" cy="53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8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DEDDB-938A-986E-F208-C388BE5BA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89F89F-8765-0003-2076-9A66617787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935BC6-B4F8-8E1E-F42E-EE1CBE4D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57565" y="3283922"/>
            <a:ext cx="11366456" cy="7581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E3163-89F5-70E6-4350-A5F2547FE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162646" y="0"/>
            <a:ext cx="1032916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1E2D53-987F-2E21-29C4-B0D0CF6A7609}"/>
              </a:ext>
            </a:extLst>
          </p:cNvPr>
          <p:cNvSpPr txBox="1"/>
          <p:nvPr/>
        </p:nvSpPr>
        <p:spPr>
          <a:xfrm>
            <a:off x="9217441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0F59C-986B-8E18-5BD1-DDC529DB9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57" y="430468"/>
            <a:ext cx="369984" cy="369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EE7F11-3791-8F73-FC91-3A55522BFB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2694" r="60882" b="-2452"/>
          <a:stretch>
            <a:fillRect/>
          </a:stretch>
        </p:blipFill>
        <p:spPr>
          <a:xfrm>
            <a:off x="937761" y="6057547"/>
            <a:ext cx="2024895" cy="369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582AF-A61C-02B1-D650-26343B93EF00}"/>
              </a:ext>
            </a:extLst>
          </p:cNvPr>
          <p:cNvSpPr txBox="1"/>
          <p:nvPr/>
        </p:nvSpPr>
        <p:spPr>
          <a:xfrm>
            <a:off x="835661" y="1982450"/>
            <a:ext cx="58065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Tanaman</a:t>
            </a:r>
            <a:r>
              <a:rPr lang="en-US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Baccharis </a:t>
            </a:r>
            <a:r>
              <a:rPr lang="en-US" sz="44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Dracunculifolia</a:t>
            </a:r>
            <a:endParaRPr lang="en-US" sz="44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67704-84B5-D787-77A6-16FC7C145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098884" y="2609582"/>
            <a:ext cx="7098884" cy="3999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0FAF74-998E-1AED-8A4C-55D479E06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2653" y="1157229"/>
            <a:ext cx="3810916" cy="5343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7B11D4-F4F1-D301-796A-FFD98EA42F85}"/>
              </a:ext>
            </a:extLst>
          </p:cNvPr>
          <p:cNvSpPr txBox="1"/>
          <p:nvPr/>
        </p:nvSpPr>
        <p:spPr>
          <a:xfrm>
            <a:off x="790691" y="3270840"/>
            <a:ext cx="6735980" cy="198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Tanaman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dikenal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dalam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pengobatan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tradisional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untuk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berbagai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kondisi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seperti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masalah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pencernaan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peradangan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dan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masalah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hati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Selain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itu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 Baccharis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dracunculifolia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merupakan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sumber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utama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dari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propolis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hijau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Brasil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yang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memberikan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warna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gelap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kehijauan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pada propolis </a:t>
            </a:r>
            <a:r>
              <a:rPr lang="en-US" sz="14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tersebut</a:t>
            </a:r>
            <a: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 </a:t>
            </a:r>
            <a:br>
              <a:rPr lang="en-US" sz="1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14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945E5D-91A8-3397-165B-769BCE315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7899" y="5611231"/>
            <a:ext cx="5070318" cy="50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7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00F1-91B7-037C-B4A4-57C7F5A0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2A786A-A588-E72A-F660-99C16FB7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78" t="9189" r="8641" b="15578"/>
          <a:stretch>
            <a:fillRect/>
          </a:stretch>
        </p:blipFill>
        <p:spPr>
          <a:xfrm>
            <a:off x="-179303" y="0"/>
            <a:ext cx="1255060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9D058-0742-0475-A998-54DF1630D5F9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9F181-DC77-222E-90F7-3FA6EB2A1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53033C-C605-FAB5-6673-22983229997D}"/>
              </a:ext>
            </a:extLst>
          </p:cNvPr>
          <p:cNvSpPr txBox="1"/>
          <p:nvPr/>
        </p:nvSpPr>
        <p:spPr>
          <a:xfrm>
            <a:off x="902668" y="2240985"/>
            <a:ext cx="459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Manfaat Utama</a:t>
            </a:r>
            <a:endParaRPr lang="en-US" sz="4400" dirty="0">
              <a:solidFill>
                <a:schemeClr val="accent6">
                  <a:lumMod val="5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4A550-A8AD-AEB8-4FE2-AFE1C7EF2BA4}"/>
              </a:ext>
            </a:extLst>
          </p:cNvPr>
          <p:cNvSpPr txBox="1"/>
          <p:nvPr/>
        </p:nvSpPr>
        <p:spPr>
          <a:xfrm>
            <a:off x="902669" y="3041436"/>
            <a:ext cx="3852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err="1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HoneyBeePro</a:t>
            </a:r>
            <a:endParaRPr lang="id-ID" sz="2800" dirty="0">
              <a:solidFill>
                <a:schemeClr val="accent6">
                  <a:lumMod val="5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  <a:p>
            <a:r>
              <a:rPr lang="id-ID" sz="2800" dirty="0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Green </a:t>
            </a:r>
            <a:r>
              <a:rPr lang="id-ID" sz="2800" dirty="0" err="1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Propolis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72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61144-CFC4-591C-63EE-F04C218A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BB6EA5-72CF-61BE-063A-FCA484F8D1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34E32F-9631-C36C-6728-3A6F3F86B9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78" t="9189" r="8641" b="15578"/>
          <a:stretch>
            <a:fillRect/>
          </a:stretch>
        </p:blipFill>
        <p:spPr>
          <a:xfrm>
            <a:off x="-3045609" y="1084776"/>
            <a:ext cx="10735563" cy="5866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3B275-6C5C-B910-3389-35D4F8142BDB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95A18-23E7-5CB5-41C8-CF3A7B7AD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F22AFC-3EB2-7CDD-7205-6069352DE03F}"/>
              </a:ext>
            </a:extLst>
          </p:cNvPr>
          <p:cNvSpPr txBox="1"/>
          <p:nvPr/>
        </p:nvSpPr>
        <p:spPr>
          <a:xfrm>
            <a:off x="-4439694" y="2240985"/>
            <a:ext cx="459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Manfaat Utama</a:t>
            </a:r>
            <a:endParaRPr lang="en-US" sz="4400" dirty="0">
              <a:solidFill>
                <a:schemeClr val="accent6">
                  <a:lumMod val="5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2646E-8E1A-E452-E867-36C45F4B2E57}"/>
              </a:ext>
            </a:extLst>
          </p:cNvPr>
          <p:cNvSpPr txBox="1"/>
          <p:nvPr/>
        </p:nvSpPr>
        <p:spPr>
          <a:xfrm>
            <a:off x="-4439693" y="3041436"/>
            <a:ext cx="3852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err="1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HoneyBeePro</a:t>
            </a:r>
            <a:endParaRPr lang="id-ID" sz="2800" dirty="0">
              <a:solidFill>
                <a:schemeClr val="accent6">
                  <a:lumMod val="5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  <a:p>
            <a:r>
              <a:rPr lang="id-ID" sz="2800" dirty="0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Green </a:t>
            </a:r>
            <a:r>
              <a:rPr lang="id-ID" sz="2800" dirty="0" err="1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Propolis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0B612-56D9-B006-44DF-A291E1F81912}"/>
              </a:ext>
            </a:extLst>
          </p:cNvPr>
          <p:cNvSpPr txBox="1"/>
          <p:nvPr/>
        </p:nvSpPr>
        <p:spPr>
          <a:xfrm>
            <a:off x="5354134" y="2625705"/>
            <a:ext cx="6837866" cy="2531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Meningkatkan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Imun dan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tahan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tubuh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Anti-Virus, Anti-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Bakteri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dan Anti Jamur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Anti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Inflamasi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untuk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radang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sendi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tenggorokan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Membantu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Terapi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Diabetes,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Kolesterol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dan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Hipertensi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Mempercepat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penyembuhan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luka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regenerasi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Potensi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mendukung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Terapi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Kanker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35E32-4A2D-7091-85CB-8E266A195DAE}"/>
              </a:ext>
            </a:extLst>
          </p:cNvPr>
          <p:cNvSpPr txBox="1"/>
          <p:nvPr/>
        </p:nvSpPr>
        <p:spPr>
          <a:xfrm>
            <a:off x="902668" y="1323906"/>
            <a:ext cx="459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Manfaat Utama</a:t>
            </a:r>
            <a:endParaRPr lang="en-US" sz="4400" dirty="0">
              <a:solidFill>
                <a:schemeClr val="accent6">
                  <a:lumMod val="5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59664-0E4A-9634-51A5-AEBF6DA53772}"/>
              </a:ext>
            </a:extLst>
          </p:cNvPr>
          <p:cNvSpPr txBox="1"/>
          <p:nvPr/>
        </p:nvSpPr>
        <p:spPr>
          <a:xfrm>
            <a:off x="902669" y="2124357"/>
            <a:ext cx="3852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err="1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HoneyBeePro</a:t>
            </a:r>
            <a:endParaRPr lang="id-ID" sz="2800" dirty="0">
              <a:solidFill>
                <a:schemeClr val="accent6">
                  <a:lumMod val="5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  <a:p>
            <a:r>
              <a:rPr lang="id-ID" sz="2800" dirty="0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Green </a:t>
            </a:r>
            <a:r>
              <a:rPr lang="id-ID" sz="2800" dirty="0" err="1">
                <a:solidFill>
                  <a:schemeClr val="accent6">
                    <a:lumMod val="5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Propolis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20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3F55E-A682-ACB6-90D5-32E14CAB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9E5BA17-3C41-6675-5902-E51F97F3ED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1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33F16-7F78-5EB8-9E1B-85891A9840BC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BCBD0-0789-772D-49D7-CADD5DA11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6E48FD-DB91-BBE6-8701-F34E4792C105}"/>
              </a:ext>
            </a:extLst>
          </p:cNvPr>
          <p:cNvGrpSpPr/>
          <p:nvPr/>
        </p:nvGrpSpPr>
        <p:grpSpPr>
          <a:xfrm>
            <a:off x="-7818114" y="1748372"/>
            <a:ext cx="7155556" cy="3222438"/>
            <a:chOff x="950483" y="1748372"/>
            <a:chExt cx="7155556" cy="32224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D903E-3405-B77C-7933-9D150A6AC8A0}"/>
                </a:ext>
              </a:extLst>
            </p:cNvPr>
            <p:cNvSpPr txBox="1"/>
            <p:nvPr/>
          </p:nvSpPr>
          <p:spPr>
            <a:xfrm>
              <a:off x="1122753" y="1748372"/>
              <a:ext cx="3852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Vitamin </a:t>
              </a:r>
              <a:r>
                <a:rPr lang="id-ID" sz="4800" dirty="0" err="1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E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E9CFDA-3594-E92C-B624-A3B4AFA6C8D5}"/>
                </a:ext>
              </a:extLst>
            </p:cNvPr>
            <p:cNvSpPr txBox="1"/>
            <p:nvPr/>
          </p:nvSpPr>
          <p:spPr>
            <a:xfrm>
              <a:off x="950483" y="2854269"/>
              <a:ext cx="7155556" cy="2116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Menutrisi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melembabkan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dari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dalam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Membantu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memperbaiki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jaringan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yang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rusak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kelembapan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menghaluskan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Mencegah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penuaan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dini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elastisitas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Melindungi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sel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tubuh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dari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stress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oksidatif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A82F5B-5B6D-6B95-0687-7C40123A7096}"/>
              </a:ext>
            </a:extLst>
          </p:cNvPr>
          <p:cNvGrpSpPr/>
          <p:nvPr/>
        </p:nvGrpSpPr>
        <p:grpSpPr>
          <a:xfrm>
            <a:off x="5437471" y="1579205"/>
            <a:ext cx="6279645" cy="2806940"/>
            <a:chOff x="950483" y="1748372"/>
            <a:chExt cx="6279645" cy="28069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6E1D44-316A-909E-D6F0-D6E44765C7FA}"/>
                </a:ext>
              </a:extLst>
            </p:cNvPr>
            <p:cNvSpPr txBox="1"/>
            <p:nvPr/>
          </p:nvSpPr>
          <p:spPr>
            <a:xfrm>
              <a:off x="1122753" y="1748372"/>
              <a:ext cx="4417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Kesimpulan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EA323-7699-434D-4390-F925C61A6F5D}"/>
                </a:ext>
              </a:extLst>
            </p:cNvPr>
            <p:cNvSpPr txBox="1"/>
            <p:nvPr/>
          </p:nvSpPr>
          <p:spPr>
            <a:xfrm>
              <a:off x="950483" y="2854269"/>
              <a:ext cx="6279645" cy="170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Green Propolis Adalah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Suplemen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alami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premium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dengan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Manfaat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luas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Mendukung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Kesehatan,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fungsi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organ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tubuh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mengkatkan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kualitas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hidup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.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9010B6-4129-D312-2771-4FA382B919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78" t="9189" r="8641" b="15578"/>
          <a:stretch>
            <a:fillRect/>
          </a:stretch>
        </p:blipFill>
        <p:spPr>
          <a:xfrm>
            <a:off x="-11173431" y="1084776"/>
            <a:ext cx="10735563" cy="5866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BC1AE-F98B-6026-B8AB-C72DB2CF7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45467" y="3283922"/>
            <a:ext cx="11366456" cy="7581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60D02-7DBB-BC84-1BD7-87E3CE385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6786" y="2609582"/>
            <a:ext cx="7098884" cy="399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1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209</Words>
  <Application>Microsoft Macintosh PowerPoint</Application>
  <PresentationFormat>Widescreen</PresentationFormat>
  <Paragraphs>43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Marcellus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Global</dc:creator>
  <cp:lastModifiedBy>MD Global</cp:lastModifiedBy>
  <cp:revision>3</cp:revision>
  <dcterms:created xsi:type="dcterms:W3CDTF">2025-11-24T03:59:58Z</dcterms:created>
  <dcterms:modified xsi:type="dcterms:W3CDTF">2025-12-01T08:52:14Z</dcterms:modified>
</cp:coreProperties>
</file>